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9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1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5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1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34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45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73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38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0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6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9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38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47330-2793-44DF-A726-53A8385DB8BC}" type="datetimeFigureOut">
              <a:rPr lang="en-GB" smtClean="0"/>
              <a:t>05/01/2020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70D4-6A3D-4CA0-9DA1-BD9746A3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67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5134" y="2659763"/>
            <a:ext cx="8842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possible to create a scaled model of our solar system</a:t>
            </a:r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090694">
            <a:off x="3155151" y="1905577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Spherical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objects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2539470" y="1768128"/>
            <a:ext cx="3005381" cy="968135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2531638" y="531832"/>
            <a:ext cx="780619" cy="1215267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10696" y="1070815"/>
            <a:ext cx="1920942" cy="688809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536789" y="740813"/>
            <a:ext cx="1278776" cy="2004541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815565" y="706853"/>
            <a:ext cx="2664968" cy="19332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554805" y="3012226"/>
            <a:ext cx="1510109" cy="1023051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4035919" y="3008890"/>
            <a:ext cx="1526445" cy="693229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18168090">
            <a:off x="2360446" y="1028109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</a:t>
            </a:r>
            <a:endParaRPr lang="en-GB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20303048">
            <a:off x="1472447" y="1765862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Moon</a:t>
            </a:r>
            <a:endParaRPr lang="en-GB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1090694">
            <a:off x="1762339" y="1235511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</a:t>
            </a:r>
            <a:endParaRPr lang="en-GB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1022668" y="1783853"/>
            <a:ext cx="1507245" cy="642295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earth white backgroun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5"/>
          <a:stretch/>
        </p:blipFill>
        <p:spPr bwMode="auto">
          <a:xfrm>
            <a:off x="2721772" y="91754"/>
            <a:ext cx="808335" cy="82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oon white 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7"/>
          <a:stretch/>
        </p:blipFill>
        <p:spPr bwMode="auto">
          <a:xfrm>
            <a:off x="401663" y="2004329"/>
            <a:ext cx="867093" cy="84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Arrow Connector 55"/>
          <p:cNvCxnSpPr/>
          <p:nvPr/>
        </p:nvCxnSpPr>
        <p:spPr>
          <a:xfrm flipV="1">
            <a:off x="3312257" y="381865"/>
            <a:ext cx="1738263" cy="154081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21330271">
            <a:off x="3905632" y="133686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flat?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 rot="18089227">
            <a:off x="5352422" y="1793486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Planets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597715" y="1276021"/>
            <a:ext cx="2290031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Planet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 space object moving in an elliptical orbit around a star</a:t>
            </a:r>
            <a:endParaRPr lang="en-GB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Planetary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Linked to a planet or planets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8" descr="Image result for sun re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1" y="455503"/>
            <a:ext cx="1484192" cy="148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3464608" y="856189"/>
            <a:ext cx="2290031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Sphere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 3D circle, ball</a:t>
            </a:r>
            <a:endParaRPr lang="en-GB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Spher</a:t>
            </a:r>
            <a:r>
              <a:rPr lang="en-GB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ical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Shaped liked a sphere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31163" y="308677"/>
            <a:ext cx="28096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Very Educated Mother</a:t>
            </a:r>
          </a:p>
          <a:p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Just Served Us Noodles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9419374" y="521059"/>
            <a:ext cx="1738263" cy="169285"/>
          </a:xfrm>
          <a:prstGeom prst="straightConnector1">
            <a:avLst/>
          </a:prstGeom>
          <a:ln w="25400">
            <a:solidFill>
              <a:schemeClr val="accent5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21301573">
            <a:off x="10298420" y="206770"/>
            <a:ext cx="1111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Mercury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9480533" y="716519"/>
            <a:ext cx="1677104" cy="282104"/>
          </a:xfrm>
          <a:prstGeom prst="straightConnector1">
            <a:avLst/>
          </a:prstGeom>
          <a:ln w="25400">
            <a:solidFill>
              <a:schemeClr val="accent5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 rot="499870">
            <a:off x="10401957" y="688362"/>
            <a:ext cx="1111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Venus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9508894" y="716519"/>
            <a:ext cx="1648743" cy="810773"/>
          </a:xfrm>
          <a:prstGeom prst="straightConnector1">
            <a:avLst/>
          </a:prstGeom>
          <a:ln w="25400">
            <a:solidFill>
              <a:schemeClr val="accent5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 rot="1492287">
            <a:off x="10545529" y="1200933"/>
            <a:ext cx="1111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508894" y="734416"/>
            <a:ext cx="1689863" cy="1360961"/>
          </a:xfrm>
          <a:prstGeom prst="straightConnector1">
            <a:avLst/>
          </a:prstGeom>
          <a:ln w="25400">
            <a:solidFill>
              <a:schemeClr val="accent5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2384218">
            <a:off x="10589366" y="1759539"/>
            <a:ext cx="1111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Mars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9487849" y="765044"/>
            <a:ext cx="1734238" cy="1878503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 rot="2833342">
            <a:off x="10492806" y="2110326"/>
            <a:ext cx="1111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Jupiter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 rot="3193067">
            <a:off x="10451579" y="2624069"/>
            <a:ext cx="1111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Saturn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9484018" y="706853"/>
            <a:ext cx="1530334" cy="2935902"/>
          </a:xfrm>
          <a:prstGeom prst="straightConnector1">
            <a:avLst/>
          </a:prstGeom>
          <a:ln w="25400">
            <a:solidFill>
              <a:schemeClr val="accent5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3808372">
            <a:off x="10480602" y="3262556"/>
            <a:ext cx="1111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Uranus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9444479" y="605701"/>
            <a:ext cx="1425707" cy="3657473"/>
          </a:xfrm>
          <a:prstGeom prst="straightConnector1">
            <a:avLst/>
          </a:prstGeom>
          <a:ln w="25400">
            <a:solidFill>
              <a:schemeClr val="accent5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 rot="4069894">
            <a:off x="10386099" y="3838144"/>
            <a:ext cx="1111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Neptune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34" name="Picture 10" descr="Image result for jupiter eye white background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6" t="9742" r="10686" b="16627"/>
          <a:stretch/>
        </p:blipFill>
        <p:spPr bwMode="auto">
          <a:xfrm>
            <a:off x="11154219" y="2354557"/>
            <a:ext cx="449455" cy="45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Image result for saturn rings white background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0" t="15939" r="3114" b="23359"/>
          <a:stretch/>
        </p:blipFill>
        <p:spPr bwMode="auto">
          <a:xfrm>
            <a:off x="11093657" y="3025988"/>
            <a:ext cx="733541" cy="38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6" descr="Image result for mars planet white background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1" t="6237" r="10566" b="4582"/>
          <a:stretch/>
        </p:blipFill>
        <p:spPr bwMode="auto">
          <a:xfrm>
            <a:off x="11141440" y="1808494"/>
            <a:ext cx="476566" cy="47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TextBox 118"/>
          <p:cNvSpPr txBox="1"/>
          <p:nvPr/>
        </p:nvSpPr>
        <p:spPr>
          <a:xfrm rot="2078923">
            <a:off x="5705827" y="3277233"/>
            <a:ext cx="1473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Night and Day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0" name="Picture 119">
            <a:extLst>
              <a:ext uri="{FF2B5EF4-FFF2-40B4-BE49-F238E27FC236}">
                <a16:creationId xmlns:a16="http://schemas.microsoft.com/office/drawing/2014/main" id="{DD81751F-1477-4AE4-8800-334BDD63BD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50072" y="4443177"/>
            <a:ext cx="3438006" cy="2156556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9479102" y="715441"/>
            <a:ext cx="1731341" cy="2554830"/>
          </a:xfrm>
          <a:prstGeom prst="straightConnector1">
            <a:avLst/>
          </a:prstGeom>
          <a:ln w="25400">
            <a:solidFill>
              <a:schemeClr val="accent5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 rot="20170203">
            <a:off x="3968484" y="3126410"/>
            <a:ext cx="118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Moon Orbit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 flipH="1">
            <a:off x="2717421" y="3731614"/>
            <a:ext cx="1318497" cy="1536380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1920093" y="3702121"/>
            <a:ext cx="2115827" cy="589723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 rot="20654747">
            <a:off x="2178263" y="3805334"/>
            <a:ext cx="917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Days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 rot="18531994">
            <a:off x="3168707" y="3873994"/>
            <a:ext cx="93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Elliptical</a:t>
            </a:r>
          </a:p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orbit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4" name="Picture 6" descr="Image result for how does the moon orbit the earth">
            <a:extLst>
              <a:ext uri="{FF2B5EF4-FFF2-40B4-BE49-F238E27FC236}">
                <a16:creationId xmlns:a16="http://schemas.microsoft.com/office/drawing/2014/main" id="{E0333D0C-2983-4E7E-9650-6E23AE7DB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67" y="4625747"/>
            <a:ext cx="3717382" cy="210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7" name="Straight Arrow Connector 136"/>
          <p:cNvCxnSpPr/>
          <p:nvPr/>
        </p:nvCxnSpPr>
        <p:spPr>
          <a:xfrm flipH="1" flipV="1">
            <a:off x="1674856" y="3304261"/>
            <a:ext cx="2310769" cy="397858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 rot="584836">
            <a:off x="2144082" y="3192277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Lunar Eclipse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 flipV="1">
            <a:off x="7094631" y="3270271"/>
            <a:ext cx="2092114" cy="766917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 rot="20436707">
            <a:off x="7107716" y="3355817"/>
            <a:ext cx="18197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 Spin = 24hr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7062931" y="4050805"/>
            <a:ext cx="2545180" cy="637017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 flipV="1">
            <a:off x="1044266" y="318483"/>
            <a:ext cx="1883981" cy="255836"/>
          </a:xfrm>
          <a:prstGeom prst="straightConnector1">
            <a:avLst/>
          </a:prstGeom>
          <a:ln w="2540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 rot="514425">
            <a:off x="1336570" y="179218"/>
            <a:ext cx="1361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Orbit sun =</a:t>
            </a:r>
          </a:p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365.25 days</a:t>
            </a:r>
            <a:endParaRPr lang="en-GB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4592540" y="4302149"/>
            <a:ext cx="2628622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Orbit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the path of a space object round a star, planet or moon</a:t>
            </a:r>
          </a:p>
          <a:p>
            <a:r>
              <a:rPr lang="en-GB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Solar system 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8 planets and their moons that orbit around the sun</a:t>
            </a:r>
          </a:p>
          <a:p>
            <a:r>
              <a:rPr lang="en-GB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Heliocentric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where the sun is the centre of the solar system</a:t>
            </a:r>
          </a:p>
          <a:p>
            <a:r>
              <a:rPr lang="en-GB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Geocentric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where the earth is the centre of the solar system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2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145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Message</dc:creator>
  <cp:lastModifiedBy>Natalie Message</cp:lastModifiedBy>
  <cp:revision>30</cp:revision>
  <dcterms:created xsi:type="dcterms:W3CDTF">2020-01-05T10:45:19Z</dcterms:created>
  <dcterms:modified xsi:type="dcterms:W3CDTF">2020-01-05T13:21:45Z</dcterms:modified>
</cp:coreProperties>
</file>